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2" r:id="rId5"/>
    <p:sldId id="261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2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23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05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57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05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95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67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87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66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8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52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19ED1-431B-4FED-9119-95A413776651}" type="datetimeFigureOut">
              <a:rPr lang="de-DE" smtClean="0"/>
              <a:t>13.09.2021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3048A-6FB3-4712-94AE-3FD7B7F63E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73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213DDFD-56CD-48D1-B0DD-E451425412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198" t="17167" r="38358" b="2180"/>
          <a:stretch/>
        </p:blipFill>
        <p:spPr>
          <a:xfrm>
            <a:off x="119268" y="1696278"/>
            <a:ext cx="6003235" cy="584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0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5E1CBE6-305D-44DC-9FDB-8E170A027C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384" t="16397" r="38744"/>
          <a:stretch/>
        </p:blipFill>
        <p:spPr>
          <a:xfrm>
            <a:off x="278296" y="2107096"/>
            <a:ext cx="6096000" cy="623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17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D8AFD587-300B-417C-A0BB-B8E02B3B42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4" t="16091" r="61257" b="1479"/>
          <a:stretch/>
        </p:blipFill>
        <p:spPr>
          <a:xfrm>
            <a:off x="800075" y="0"/>
            <a:ext cx="4858603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73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D8AFD587-300B-417C-A0BB-B8E02B3B42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4" t="16091" r="61257" b="20281"/>
          <a:stretch/>
        </p:blipFill>
        <p:spPr>
          <a:xfrm>
            <a:off x="588035" y="357807"/>
            <a:ext cx="5725910" cy="901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75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71CF2F0-AA19-46B6-A38E-0ADB64B7BA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049" t="19142" r="38396" b="9254"/>
          <a:stretch/>
        </p:blipFill>
        <p:spPr>
          <a:xfrm>
            <a:off x="755373" y="225293"/>
            <a:ext cx="5274365" cy="939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927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A4-Papier (210 x 297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Gudrun Benne</dc:creator>
  <cp:lastModifiedBy>Gudrun Benne</cp:lastModifiedBy>
  <cp:revision>3</cp:revision>
  <dcterms:created xsi:type="dcterms:W3CDTF">2021-06-09T14:07:57Z</dcterms:created>
  <dcterms:modified xsi:type="dcterms:W3CDTF">2021-09-13T09:46:02Z</dcterms:modified>
</cp:coreProperties>
</file>